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4" r:id="rId3"/>
    <p:sldId id="265" r:id="rId4"/>
    <p:sldId id="266" r:id="rId5"/>
    <p:sldId id="267" r:id="rId6"/>
    <p:sldId id="271" r:id="rId7"/>
    <p:sldId id="257" r:id="rId8"/>
    <p:sldId id="256" r:id="rId9"/>
    <p:sldId id="272" r:id="rId10"/>
    <p:sldId id="273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912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472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591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659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324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8655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47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808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039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610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238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E4A9E-A657-4893-A7DB-CA9B3CC0EF23}" type="datetimeFigureOut">
              <a:rPr lang="zh-CN" altLang="en-US" smtClean="0"/>
              <a:t>2017/4/6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5482-0F07-4778-A567-488358444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612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3385" y="604911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sunlinlin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1150" y="478879"/>
            <a:ext cx="3975544" cy="240772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594" y="3240160"/>
            <a:ext cx="4501001" cy="246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44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3385" y="604911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liujian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119" y="299467"/>
            <a:ext cx="4795612" cy="294642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701" y="3370594"/>
            <a:ext cx="5942857" cy="3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52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3385" y="604911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Xuyunsong</a:t>
            </a:r>
            <a:endParaRPr lang="en-US" altLang="zh-CN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8758" y="239150"/>
            <a:ext cx="4935572" cy="310997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870" y="3561725"/>
            <a:ext cx="5819048" cy="28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25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271" y="820383"/>
            <a:ext cx="8400000" cy="448571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455863" y="5987534"/>
            <a:ext cx="2904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Anke Marit Albers_2013_CB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8212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652" y="1183194"/>
            <a:ext cx="10095238" cy="302857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8078523" y="6001602"/>
            <a:ext cx="312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mtClean="0"/>
              <a:t>Edward F. </a:t>
            </a:r>
            <a:r>
              <a:rPr lang="zh-CN" altLang="en-US" dirty="0" smtClean="0"/>
              <a:t>Ester_2015_Neuron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9612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3385" y="604911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maweien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120" y="159924"/>
            <a:ext cx="5123809" cy="31619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120" y="3471466"/>
            <a:ext cx="4790476" cy="30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569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72197" y="604911"/>
            <a:ext cx="129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chenmoyu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766" y="199729"/>
            <a:ext cx="6323809" cy="34761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766" y="3770876"/>
            <a:ext cx="6171429" cy="29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07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3385" y="60491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yangyantao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365" y="114669"/>
            <a:ext cx="5790476" cy="35619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6430" y="3782917"/>
            <a:ext cx="4742857" cy="27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18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3385" y="604911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reyili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977" y="134187"/>
            <a:ext cx="4809524" cy="284761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977" y="3303526"/>
            <a:ext cx="4485714" cy="29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60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3385" y="604911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liuxiangyu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895" y="200857"/>
            <a:ext cx="5523809" cy="344761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895" y="3648476"/>
            <a:ext cx="5438095" cy="32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400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17452" y="576775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zhuminfan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559" y="0"/>
            <a:ext cx="5819048" cy="353333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7807" y="3672957"/>
            <a:ext cx="5333333" cy="3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216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42535" y="745588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liyanyan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693" y="241439"/>
            <a:ext cx="4630035" cy="303822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191" y="3416669"/>
            <a:ext cx="5447619" cy="33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060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3385" y="604911"/>
            <a:ext cx="106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lipinxuan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0472" y="423557"/>
            <a:ext cx="4315165" cy="26740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472" y="3393130"/>
            <a:ext cx="4657143" cy="2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956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</TotalTime>
  <Words>26</Words>
  <Application>Microsoft Office PowerPoint</Application>
  <PresentationFormat>宽屏</PresentationFormat>
  <Paragraphs>13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pku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jiake9728@163.com</dc:creator>
  <cp:lastModifiedBy>jiake9728@163.com</cp:lastModifiedBy>
  <cp:revision>19</cp:revision>
  <dcterms:created xsi:type="dcterms:W3CDTF">2017-03-22T07:49:13Z</dcterms:created>
  <dcterms:modified xsi:type="dcterms:W3CDTF">2017-04-05T20:44:31Z</dcterms:modified>
</cp:coreProperties>
</file>

<file path=docProps/thumbnail.jpeg>
</file>